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ПРОВЕРОЧНЫЕ МЕРОПРИЯТИЯ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изучение аукционной документации, документов, подтверждающих соблюдение требований Федерального закона «О контрактной системе в сфере закупок товаров, работ, услуг для обеспечения государственных и муниципальных нужд» (в указанной части проверку целесообразно проводить до проведения аукциона с целью пресечения возможных нарушений);</a:t>
            </a:r>
          </a:p>
          <a:p>
            <a:pPr lvl="0"/>
            <a:r>
              <a:rPr lang="ru-RU" dirty="0" smtClean="0"/>
              <a:t>изучение процедуры проведения аукциона, сроков заключения контракта, содержания заключенного контракта (соответствие аукционной документации)</a:t>
            </a:r>
          </a:p>
          <a:p>
            <a:pPr lvl="0"/>
            <a:r>
              <a:rPr lang="ru-RU" dirty="0" smtClean="0"/>
              <a:t>оценка действий исполнителя по исполнению муниципального контракта (сроки исполнения контракта, полнота и качество поставленного товара)</a:t>
            </a:r>
          </a:p>
          <a:p>
            <a:pPr lvl="0"/>
            <a:r>
              <a:rPr lang="ru-RU" dirty="0" smtClean="0"/>
              <a:t>оценка действий заказчика по приемке товара (проверка соответствия контракту, наличие сопроводительных документов, гарантийных талонов и пр.), в том числе изучение актов приемки, товарно-транспортных и сопроводительных документов</a:t>
            </a:r>
          </a:p>
          <a:p>
            <a:pPr lvl="0"/>
            <a:r>
              <a:rPr lang="ru-RU" dirty="0" err="1" smtClean="0"/>
              <a:t>ценка</a:t>
            </a:r>
            <a:r>
              <a:rPr lang="ru-RU" dirty="0" smtClean="0"/>
              <a:t> действий (бездействий) заказчика в случае нарушение исполнителем условий контракта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128E-CE35-4948-AB86-7B818D8A9A3A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09E1-F76B-4A19-BE77-CA2707E74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20717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ПРОЕКТ «Содействие занятости женщин – создание условий для дошкольного образования для детей в возрасте до трех лет»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214554"/>
            <a:ext cx="7500990" cy="4000528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45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6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исполнения требований  законодательства о</a:t>
            </a:r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контрактной системе в сфере закупок </a:t>
            </a:r>
            <a:endParaRPr lang="ru-RU" sz="62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5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ОБЪЕКТЫ ПРОВЕРКИ</a:t>
            </a:r>
          </a:p>
          <a:p>
            <a:pPr algn="ctr">
              <a:lnSpc>
                <a:spcPct val="120000"/>
              </a:lnSpc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МБДОУ «Детский сад «Золотая рыбка» (заказчик)</a:t>
            </a:r>
          </a:p>
          <a:p>
            <a:pPr algn="ctr">
              <a:lnSpc>
                <a:spcPct val="120000"/>
              </a:lnSpc>
            </a:pPr>
            <a:endParaRPr lang="ru-RU" sz="42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ООО «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Дистрибьюция</a:t>
            </a:r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» (исполнитель)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71472" y="471488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50070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728" y="28572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Заместитель </a:t>
            </a:r>
            <a:r>
              <a:rPr lang="ru-RU" dirty="0" err="1" smtClean="0">
                <a:solidFill>
                  <a:srgbClr val="FF0000"/>
                </a:solidFill>
              </a:rPr>
              <a:t>Уваровского</a:t>
            </a:r>
            <a:r>
              <a:rPr lang="ru-RU" dirty="0" smtClean="0">
                <a:solidFill>
                  <a:srgbClr val="FF0000"/>
                </a:solidFill>
              </a:rPr>
              <a:t> Тамбовской области Афончикова М.В.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jurmarketing.ru/wp-content/uploads/2016/12/ofis-zdanie-e148292519474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jurmarketing.ru/wp-content/uploads/2016/12/ofis-zdanie-e148292519474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Содержимое 10" descr="remont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428596" y="642918"/>
            <a:ext cx="2857500" cy="2286000"/>
          </a:xfrm>
        </p:spPr>
      </p:pic>
      <p:pic>
        <p:nvPicPr>
          <p:cNvPr id="8" name="Содержимое 7" descr="Building1_13847886_l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657975" y="857250"/>
            <a:ext cx="2486025" cy="2286000"/>
          </a:xfrm>
        </p:spPr>
      </p:pic>
      <p:sp>
        <p:nvSpPr>
          <p:cNvPr id="1030" name="AutoShape 6" descr="https://static.vecteezy.com/system/resources/previews/000/448/511/original/vector-children-playing-in-front-of-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14348" y="300037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МБДОУ «ДЕТСКИЙ САД «ЗОЛОТАЯ РЫБКА» - ЗАКАЗЧИК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307181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ООО № «ДИСТРИБЬЮЦИЯ» - ИСПОЛНИТЕЛЬ</a:t>
            </a:r>
            <a:endParaRPr lang="ru-RU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643306" y="1643050"/>
            <a:ext cx="271464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14744" y="1785926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МУНИЦИПАЛЬНЫЙ КОНТРАКТ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57224" y="4000504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ЗАКУПКИ: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Поставка малых архитектурных форм в целях  оборудования прилегающей территории  построенного детского сада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«Вишенка» на 50 мест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 descr="unnam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5500702"/>
            <a:ext cx="2214554" cy="13572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96908"/>
          </a:xfrm>
        </p:spPr>
        <p:txBody>
          <a:bodyPr/>
          <a:lstStyle/>
          <a:p>
            <a:r>
              <a:rPr lang="ru-RU" dirty="0" smtClean="0"/>
              <a:t>Проверочные мероприятия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928670"/>
            <a:ext cx="75724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проверка наличия лимитов бюджетных обязательств, изучение аукционной документации, документов, подтверждающих соблюдение требований Федерального закона «О контрактной системе в сфере закупок товаров, работ, услуг для обеспечения государственных и муниципальных нужд» (в указанной части проверку целесообразно проводить до проведения аукциона с целью пресечения возможных нарушений);</a:t>
            </a:r>
          </a:p>
          <a:p>
            <a:pPr lvl="0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►изучение процедуры проведения аукциона, сроков заключения контракта, содержания заключенного контракта  на соответствие аукционной документации</a:t>
            </a:r>
          </a:p>
          <a:p>
            <a:pPr lvl="0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►оценка действий исполнителя по исполнению муниципального контракта (сроки исполнения контракта, полнота и качество поставленного товара)</a:t>
            </a:r>
          </a:p>
          <a:p>
            <a:pPr lvl="0" algn="just">
              <a:buFontTx/>
              <a:buChar char="-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►оценка действий заказчика по приемке товара (проверка соответствия контракту поставленного товара, наличие сопроводительных документов, и пр.), в том числе изучение актов приемки, товарно-транспортных и сопроводительных документов,  осмотр товара с выездом на место</a:t>
            </a:r>
          </a:p>
          <a:p>
            <a:pPr lvl="0"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►оценка действий (бездействий) заказчика в случае нарушение исполнителем условий контракта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ПРОВЕРКИ</a:t>
            </a:r>
            <a:endParaRPr lang="ru-RU" dirty="0"/>
          </a:p>
        </p:txBody>
      </p:sp>
      <p:sp>
        <p:nvSpPr>
          <p:cNvPr id="27650" name="AutoShape 2" descr="https://static.vecteezy.com/system/resources/previews/000/448/511/original/vector-children-playing-in-front-of-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https://static.vecteezy.com/system/resources/previews/000/448/511/original/vector-children-playing-in-front-of-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https://static.vecteezy.com/system/resources/previews/000/448/511/original/vector-children-playing-in-front-of-schoo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00100" y="1714488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► </a:t>
            </a:r>
            <a:r>
              <a:rPr lang="ru-RU" sz="2400" dirty="0" smtClean="0"/>
              <a:t>МУНИЦИПАЛЬНЫЙ КОНТРАКТ НЕ ИСПОЛНЕН, ОБОРУДОВАНИЕ В ПОЛНОМ ОБЪЕМЕ НЕ ПОСТАВЛЕНО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► </a:t>
            </a:r>
            <a:r>
              <a:rPr lang="ru-RU" sz="2400" dirty="0" smtClean="0"/>
              <a:t>ЗАКАЗЧИКОМ НИКАКИХ МЕР, НАПРАВЛЕННЫХ НА ПОНУЖДЕНИЕ ИСПОЛНИТЕЛЯ ВЫПОЛНИТЬ ОБЯЗАННОСТИ ПО КОНТРАКТУ НЕ ПРИНЯТЫ </a:t>
            </a:r>
            <a:endParaRPr lang="ru-RU" sz="2400" dirty="0"/>
          </a:p>
        </p:txBody>
      </p:sp>
      <p:pic>
        <p:nvPicPr>
          <p:cNvPr id="14" name="Рисунок 13" descr="маленькая-девочка-плачет-и-грустит-с-пони-хвостами-розовой-юбкой-одна-179962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286256"/>
            <a:ext cx="2081744" cy="2300327"/>
          </a:xfrm>
          <a:prstGeom prst="rect">
            <a:avLst/>
          </a:prstGeom>
        </p:spPr>
      </p:pic>
      <p:pic>
        <p:nvPicPr>
          <p:cNvPr id="15" name="Рисунок 14" descr="kons_vospi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830" y="4286256"/>
            <a:ext cx="1618945" cy="2428868"/>
          </a:xfrm>
          <a:prstGeom prst="rect">
            <a:avLst/>
          </a:prstGeom>
        </p:spPr>
      </p:pic>
      <p:pic>
        <p:nvPicPr>
          <p:cNvPr id="16" name="Рисунок 15" descr="894697_935x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3950817"/>
            <a:ext cx="3571900" cy="29071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ПРИНЯТЫЕ МЕРЫ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214422"/>
            <a:ext cx="70723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адрес заказчика внесено представление об устранении нарушений законодательства о контрактной системе в сфере закупок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адрес исполнителя внесено представление об устранении нарушений законодательства о контрактной системе в сфере закупок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► в отношении  руководителя исполнителя ООО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Дистрибьюция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возбуждено производство об административном правонарушении, предусмотренном ч.7 ст.7.32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РФ, виновное лицо привлечено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 административной ответственности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310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НАЦИОНАЛЬНЫЙ ПРОЕКТ «ДЕМОГРАФИЯ»  ФЕДЕРАЛЬНЫЙ ПРОЕКТ «Содействие занятости женщин – создание условий для дошкольного образования для детей в возрасте до трех лет» </vt:lpstr>
      <vt:lpstr>Слайд 2</vt:lpstr>
      <vt:lpstr>Проверочные мероприятия</vt:lpstr>
      <vt:lpstr>РЕЗУЛЬТАТЫ ПРОВЕРКИ</vt:lpstr>
      <vt:lpstr>ПРИНЯТЫЕ МЕРЫ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«ОБРАЗОВАНИЕ»  ФЕДЕРАЛЬНЫЙ ПРОЕКТ «___» </dc:title>
  <dc:creator>User</dc:creator>
  <cp:lastModifiedBy>Uvarovo</cp:lastModifiedBy>
  <cp:revision>26</cp:revision>
  <dcterms:created xsi:type="dcterms:W3CDTF">2021-04-08T06:09:40Z</dcterms:created>
  <dcterms:modified xsi:type="dcterms:W3CDTF">2021-07-01T06:58:03Z</dcterms:modified>
</cp:coreProperties>
</file>